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63" r:id="rId7"/>
    <p:sldId id="275" r:id="rId8"/>
    <p:sldId id="268" r:id="rId9"/>
    <p:sldId id="262" r:id="rId10"/>
    <p:sldId id="267" r:id="rId11"/>
    <p:sldId id="264" r:id="rId12"/>
    <p:sldId id="277" r:id="rId13"/>
    <p:sldId id="269" r:id="rId14"/>
    <p:sldId id="261" r:id="rId15"/>
    <p:sldId id="270" r:id="rId16"/>
    <p:sldId id="273" r:id="rId17"/>
    <p:sldId id="274" r:id="rId18"/>
    <p:sldId id="278" r:id="rId19"/>
    <p:sldId id="271" r:id="rId20"/>
    <p:sldId id="276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38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26180-1FB8-414F-A624-1C2A9EDE177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2932-13FA-4C56-B278-7F464C409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9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32932-13FA-4C56-B278-7F464C409E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2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C8DB37-E51D-4501-A234-6B46835A4A5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762C3C-94BD-40FA-A11D-AB1FDAF1DA0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erkey.com/blogs/water-filter/flint-michigan-water-crisis-its-timeline-and-latest-update" TargetMode="External"/><Relationship Id="rId2" Type="http://schemas.openxmlformats.org/officeDocument/2006/relationships/hyperlink" Target="https://www.epa.gov/acidra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lint_water_crisis#2019" TargetMode="External"/><Relationship Id="rId4" Type="http://schemas.openxmlformats.org/officeDocument/2006/relationships/hyperlink" Target="https://www.cnn.com/2016/03/04/us/flint-water-crisis-fast-facts/index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uel_oi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Acid 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3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1.bp.blogspot.com/-JkzX5lLLXNE/TYANcrmcZRI/AAAAAAAAAhU/GxVp48Sij-M/s1600/Reg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9043531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E717BB-85CB-45E5-A8BF-A7247C20B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3" y="1828800"/>
            <a:ext cx="8991600" cy="419100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623785E-6BBB-4CF6-B5B3-FC7D1A89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9E92-F903-489F-8376-F7D70C5E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75778CD0-6987-4AE0-98E8-733F02051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9" y="1417638"/>
            <a:ext cx="9160670" cy="3499376"/>
          </a:xfrm>
        </p:spPr>
      </p:pic>
    </p:spTree>
    <p:extLst>
      <p:ext uri="{BB962C8B-B14F-4D97-AF65-F5344CB8AC3E}">
        <p14:creationId xmlns:p14="http://schemas.microsoft.com/office/powerpoint/2010/main" val="142071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3-eu-west-1.amazonaws.com/infogram-particles-700/MarsInfographics13530921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6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0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what?  Who cares about a little acid?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https://www.epa.gov/acidrain</a:t>
            </a:r>
            <a:r>
              <a:rPr lang="en-US" dirty="0"/>
              <a:t>  Good overview.</a:t>
            </a:r>
          </a:p>
          <a:p>
            <a:r>
              <a:rPr lang="en-US" dirty="0"/>
              <a:t>Acidifies streams, lakes, soils.</a:t>
            </a:r>
          </a:p>
          <a:p>
            <a:pPr lvl="1"/>
            <a:r>
              <a:rPr lang="en-US" dirty="0"/>
              <a:t>Stress to kill plants and animals – to the point that some lakes in the NE were declared “dead”</a:t>
            </a:r>
          </a:p>
          <a:p>
            <a:pPr lvl="1"/>
            <a:r>
              <a:rPr lang="en-US" dirty="0"/>
              <a:t>Dissolves heavy metals (very bad for you…)</a:t>
            </a:r>
          </a:p>
          <a:p>
            <a:pPr lvl="2"/>
            <a:r>
              <a:rPr lang="en-US" dirty="0"/>
              <a:t>Flint, MI.  Flint river water is acidic – dissolving lead and other materials in old pipes.  In this case, salt and other </a:t>
            </a:r>
            <a:r>
              <a:rPr lang="en-US" dirty="0" err="1"/>
              <a:t>de-icers</a:t>
            </a:r>
            <a:r>
              <a:rPr lang="en-US" dirty="0"/>
              <a:t> are the source of the acid.</a:t>
            </a:r>
          </a:p>
          <a:p>
            <a:pPr lvl="1"/>
            <a:r>
              <a:rPr lang="en-US" dirty="0">
                <a:hlinkClick r:id="rId3"/>
              </a:rPr>
              <a:t>https://theberkey.com/blogs/water-filter/flint-michigan-water-crisis-its-timeline-and-latest-update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https://www.cnn.com/2016/03/04/us/flint-water-crisis-fast-facts/index.html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https://en.wikipedia.org/wiki/Flint_water_crisis#2019</a:t>
            </a:r>
            <a:r>
              <a:rPr lang="en-US" dirty="0"/>
              <a:t> good timeline.</a:t>
            </a:r>
          </a:p>
          <a:p>
            <a:pPr lvl="2"/>
            <a:r>
              <a:rPr lang="en-US" dirty="0"/>
              <a:t>Note, Flint issue not caused by acid rain, but rather acidic river water.</a:t>
            </a:r>
          </a:p>
          <a:p>
            <a:pPr lvl="1"/>
            <a:r>
              <a:rPr lang="en-US" dirty="0"/>
              <a:t>Dissolve rocks, particularly carbonates (limestone and marble).  And concrete!</a:t>
            </a:r>
          </a:p>
        </p:txBody>
      </p:sp>
    </p:spTree>
    <p:extLst>
      <p:ext uri="{BB962C8B-B14F-4D97-AF65-F5344CB8AC3E}">
        <p14:creationId xmlns:p14="http://schemas.microsoft.com/office/powerpoint/2010/main" val="2216456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Stressed vs unstressed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media-2.web.britannica.com/eb-media/54/72754-004-B387DF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010400" cy="51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8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5/54/-_Acid_rain_damaged_gargoyle_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987"/>
            <a:ext cx="9034956" cy="60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4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1908-1969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4.bp.blogspot.com/-1hJVsN2ymGY/TcCcOIF8BMI/AAAAAAAAAA8/fXbtAM4WPVE/s1600/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0538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86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E4F7-6754-427B-937A-09FDA8D8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E6E51250-D665-48A5-98D8-699ADFC71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19" y="571500"/>
            <a:ext cx="5143500" cy="5143500"/>
          </a:xfrm>
        </p:spPr>
      </p:pic>
    </p:spTree>
    <p:extLst>
      <p:ext uri="{BB962C8B-B14F-4D97-AF65-F5344CB8AC3E}">
        <p14:creationId xmlns:p14="http://schemas.microsoft.com/office/powerpoint/2010/main" val="290074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burn hydrocarbons.  Duh.  Especially coal, fuel oils, and (older) diesel. </a:t>
            </a:r>
            <a:r>
              <a:rPr lang="en-US" dirty="0">
                <a:hlinkClick r:id="rId2"/>
              </a:rPr>
              <a:t>https://en.wikipedia.org/wiki/Fuel_oil</a:t>
            </a:r>
            <a:endParaRPr lang="en-US" dirty="0"/>
          </a:p>
          <a:p>
            <a:r>
              <a:rPr lang="en-US" dirty="0"/>
              <a:t>Install scrubbers – smelters/power plants</a:t>
            </a:r>
          </a:p>
          <a:p>
            <a:r>
              <a:rPr lang="en-US" dirty="0"/>
              <a:t>Clean fuel (oil/gas) before distribution.</a:t>
            </a:r>
          </a:p>
          <a:p>
            <a:pPr lvl="1"/>
            <a:r>
              <a:rPr lang="en-US" dirty="0"/>
              <a:t>Shipping industry uses the dirtiest stuff.</a:t>
            </a:r>
          </a:p>
        </p:txBody>
      </p:sp>
    </p:spTree>
    <p:extLst>
      <p:ext uri="{BB962C8B-B14F-4D97-AF65-F5344CB8AC3E}">
        <p14:creationId xmlns:p14="http://schemas.microsoft.com/office/powerpoint/2010/main" val="185987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Sulfur oxides (and nitrogen oxides) combine with water to form sulfuric and nitric acids in the atmosphere</a:t>
            </a:r>
          </a:p>
          <a:p>
            <a:r>
              <a:rPr lang="en-US" dirty="0"/>
              <a:t>Know the formula (put on whiteboard)</a:t>
            </a:r>
          </a:p>
        </p:txBody>
      </p:sp>
    </p:spTree>
    <p:extLst>
      <p:ext uri="{BB962C8B-B14F-4D97-AF65-F5344CB8AC3E}">
        <p14:creationId xmlns:p14="http://schemas.microsoft.com/office/powerpoint/2010/main" val="59355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4D63-9FA3-4A64-8C58-2E7B8A9B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2AF2E4-A3B0-41F3-9AAE-254F8C578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772"/>
            <a:ext cx="7162799" cy="6577720"/>
          </a:xfrm>
        </p:spPr>
      </p:pic>
    </p:spTree>
    <p:extLst>
      <p:ext uri="{BB962C8B-B14F-4D97-AF65-F5344CB8AC3E}">
        <p14:creationId xmlns:p14="http://schemas.microsoft.com/office/powerpoint/2010/main" val="363304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Solutions are easy and known</a:t>
            </a:r>
            <a:br>
              <a:rPr lang="en-US" dirty="0"/>
            </a:br>
            <a:r>
              <a:rPr lang="en-US" dirty="0"/>
              <a:t>why don’t we do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Economics.  </a:t>
            </a:r>
            <a:r>
              <a:rPr lang="en-US"/>
              <a:t>Discuss.</a:t>
            </a:r>
          </a:p>
        </p:txBody>
      </p:sp>
    </p:spTree>
    <p:extLst>
      <p:ext uri="{BB962C8B-B14F-4D97-AF65-F5344CB8AC3E}">
        <p14:creationId xmlns:p14="http://schemas.microsoft.com/office/powerpoint/2010/main" val="176242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SS Connection - pH Rainbow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" y="819760"/>
            <a:ext cx="9142828" cy="47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3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918f9ce2f933e26d324a-a30cf25863fadb0ebfac784c1629c0d0.r84.cf2.rackcdn.com/5A486120-275C-4288-8C75-863F5CA3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0" y="113036"/>
            <a:ext cx="8473468" cy="63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0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the heck is sulfur up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Smelting sulfide minerals</a:t>
            </a:r>
          </a:p>
          <a:p>
            <a:r>
              <a:rPr lang="en-US" dirty="0"/>
              <a:t>Burning coal</a:t>
            </a:r>
          </a:p>
          <a:p>
            <a:r>
              <a:rPr lang="en-US" dirty="0"/>
              <a:t>Burning diesel (note, newer low S diesel)</a:t>
            </a:r>
          </a:p>
          <a:p>
            <a:r>
              <a:rPr lang="en-US" dirty="0"/>
              <a:t>Burning pretty much any hydrocarbon to some extent</a:t>
            </a:r>
          </a:p>
        </p:txBody>
      </p:sp>
    </p:spTree>
    <p:extLst>
      <p:ext uri="{BB962C8B-B14F-4D97-AF65-F5344CB8AC3E}">
        <p14:creationId xmlns:p14="http://schemas.microsoft.com/office/powerpoint/2010/main" val="237998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4.bp.blogspot.com/_y6iO7QHMoXA/TDVyVkuWDzI/AAAAAAAAATc/SHkHeordG4A/s1600/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37536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0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1E80-5450-4893-8157-18C584EB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3D1C4-DBFB-470D-B796-00BFBADF8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4" y="762000"/>
            <a:ext cx="8493690" cy="6019800"/>
          </a:xfrm>
        </p:spPr>
      </p:pic>
    </p:spTree>
    <p:extLst>
      <p:ext uri="{BB962C8B-B14F-4D97-AF65-F5344CB8AC3E}">
        <p14:creationId xmlns:p14="http://schemas.microsoft.com/office/powerpoint/2010/main" val="109263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rankingamerica.files.wordpress.com/2009/04/sulfur-dioxide-emis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83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9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SO2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dn.iopscience.com/images/1748-9326/8/1/014003/Full/erl441620f1_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1613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61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314</Words>
  <Application>Microsoft Office PowerPoint</Application>
  <PresentationFormat>On-screen Show (4:3)</PresentationFormat>
  <Paragraphs>31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Acid rain</vt:lpstr>
      <vt:lpstr>Primarily</vt:lpstr>
      <vt:lpstr>PowerPoint Presentation</vt:lpstr>
      <vt:lpstr>PowerPoint Presentation</vt:lpstr>
      <vt:lpstr>Why the heck is sulfur up there?</vt:lpstr>
      <vt:lpstr>PowerPoint Presentation</vt:lpstr>
      <vt:lpstr>PowerPoint Presentation</vt:lpstr>
      <vt:lpstr>PowerPoint Presentation</vt:lpstr>
      <vt:lpstr>SO2 emissions</vt:lpstr>
      <vt:lpstr>PowerPoint Presentation</vt:lpstr>
      <vt:lpstr>PowerPoint Presentation</vt:lpstr>
      <vt:lpstr>PowerPoint Presentation</vt:lpstr>
      <vt:lpstr>PowerPoint Presentation</vt:lpstr>
      <vt:lpstr>So what?  Who cares about a little acid?</vt:lpstr>
      <vt:lpstr>Stressed vs unstressed trees</vt:lpstr>
      <vt:lpstr>PowerPoint Presentation</vt:lpstr>
      <vt:lpstr>1908-1969</vt:lpstr>
      <vt:lpstr>PowerPoint Presentation</vt:lpstr>
      <vt:lpstr>What to do?</vt:lpstr>
      <vt:lpstr>PowerPoint Presentation</vt:lpstr>
      <vt:lpstr>Solutions are easy and known why don’t we do them?</vt:lpstr>
    </vt:vector>
  </TitlesOfParts>
  <Company>CWU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rain</dc:title>
  <dc:creator>%USERPROFILE%</dc:creator>
  <cp:lastModifiedBy>Bob Hickey</cp:lastModifiedBy>
  <cp:revision>12</cp:revision>
  <dcterms:created xsi:type="dcterms:W3CDTF">2016-01-21T18:40:50Z</dcterms:created>
  <dcterms:modified xsi:type="dcterms:W3CDTF">2021-10-11T15:31:22Z</dcterms:modified>
</cp:coreProperties>
</file>